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71" r:id="rId4"/>
    <p:sldId id="265" r:id="rId5"/>
    <p:sldId id="272" r:id="rId6"/>
    <p:sldId id="266" r:id="rId7"/>
    <p:sldId id="267" r:id="rId8"/>
    <p:sldId id="268" r:id="rId9"/>
    <p:sldId id="269" r:id="rId10"/>
    <p:sldId id="257" r:id="rId11"/>
    <p:sldId id="270" r:id="rId12"/>
    <p:sldId id="258" r:id="rId13"/>
    <p:sldId id="259" r:id="rId14"/>
    <p:sldId id="260" r:id="rId15"/>
    <p:sldId id="261" r:id="rId16"/>
    <p:sldId id="262" r:id="rId17"/>
    <p:sldId id="263" r:id="rId1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655BDD-DFC2-0FF6-EF19-4C239C87C7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17741-BE92-C386-6FB9-F3D3AD7FB9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5/21/2023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BFF07-3482-5D33-77CC-61C8161B1E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52416-6299-8B34-6F1E-FC7EF3EA40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9F0C47D-1F16-4E9B-8FB6-F0F3CA80AAF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863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5/21/2023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6D3A88F-E39E-468D-BF3B-86216BBA2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3450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1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8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4927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162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84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86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0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6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53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9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6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7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20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2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5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515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stoic.com/epicureanism-sto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lfare" TargetMode="External"/><Relationship Id="rId2" Type="http://schemas.openxmlformats.org/officeDocument/2006/relationships/hyperlink" Target="https://en.wikipedia.org/wiki/Happines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Eudaimonia" TargetMode="External"/><Relationship Id="rId4" Type="http://schemas.openxmlformats.org/officeDocument/2006/relationships/hyperlink" Target="https://en.wikipedia.org/wiki/Stoicis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stoic.com/epicureanism-stoi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C4E3-B7FE-4673-8687-55924DCA4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74175"/>
            <a:ext cx="7315200" cy="1754326"/>
          </a:xfrm>
        </p:spPr>
        <p:txBody>
          <a:bodyPr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DE79C-CDF1-4EDD-B2DC-06C0EF599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369332"/>
          </a:xfrm>
        </p:spPr>
        <p:txBody>
          <a:bodyPr>
            <a:spAutoFit/>
          </a:bodyPr>
          <a:lstStyle/>
          <a:p>
            <a:r>
              <a:rPr lang="en-US" dirty="0"/>
              <a:t>Matthew 5:21-26</a:t>
            </a:r>
          </a:p>
        </p:txBody>
      </p:sp>
    </p:spTree>
    <p:extLst>
      <p:ext uri="{BB962C8B-B14F-4D97-AF65-F5344CB8AC3E}">
        <p14:creationId xmlns:p14="http://schemas.microsoft.com/office/powerpoint/2010/main" val="399306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67902-500C-4405-86E8-F53753CCF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376BD-F67A-4A77-9683-9B063013E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59968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Christ’s words are the final, exclusive, and ultimate authority in religion!</a:t>
            </a:r>
            <a:endParaRPr lang="en-US" dirty="0"/>
          </a:p>
          <a:p>
            <a:r>
              <a:rPr lang="en-US" sz="2400" dirty="0"/>
              <a:t>“I say unto you …” – Matthew 5:20, 22, 26, etc.</a:t>
            </a:r>
          </a:p>
          <a:p>
            <a:r>
              <a:rPr lang="en-US" sz="2400" dirty="0"/>
              <a:t>He spoke true religion – Hebrews 1:1-2</a:t>
            </a:r>
          </a:p>
          <a:p>
            <a:r>
              <a:rPr lang="en-US" sz="2400" dirty="0"/>
              <a:t>Man’s word means nothing – Matthew 15:7-9</a:t>
            </a:r>
          </a:p>
          <a:p>
            <a:r>
              <a:rPr lang="en-US" sz="2400" dirty="0"/>
              <a:t>Creeds, prayer books, tracts, commentaries, etc.</a:t>
            </a:r>
          </a:p>
        </p:txBody>
      </p:sp>
    </p:spTree>
    <p:extLst>
      <p:ext uri="{BB962C8B-B14F-4D97-AF65-F5344CB8AC3E}">
        <p14:creationId xmlns:p14="http://schemas.microsoft.com/office/powerpoint/2010/main" val="325464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4797D-880F-4A68-B7AC-3DF83CB70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2194560"/>
            <a:ext cx="8870622" cy="352096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Christ’s words are of Divine Origin</a:t>
            </a:r>
          </a:p>
          <a:p>
            <a:r>
              <a:rPr lang="en-US" sz="2400" dirty="0"/>
              <a:t>It came from God – Romans 1:16-17; John 1:1,14; Hebrews 1:1-2</a:t>
            </a:r>
          </a:p>
          <a:p>
            <a:r>
              <a:rPr lang="en-US" sz="2400" dirty="0"/>
              <a:t>The Holy Spirit inspired men to speak – 2 Peter 1:19-21</a:t>
            </a:r>
          </a:p>
          <a:p>
            <a:r>
              <a:rPr lang="en-US" sz="2400" dirty="0"/>
              <a:t>God revealed it and men wrote it down – Ephesians 3:1-6</a:t>
            </a:r>
          </a:p>
          <a:p>
            <a:pPr marL="602456" indent="-255985">
              <a:buFont typeface="Courier New" panose="02070309020205020404" pitchFamily="49" charset="0"/>
              <a:buChar char="o"/>
            </a:pPr>
            <a:r>
              <a:rPr lang="en-US" sz="2400" dirty="0"/>
              <a:t>Revelation – verse 3</a:t>
            </a:r>
          </a:p>
          <a:p>
            <a:pPr marL="602456" indent="-255985">
              <a:buFont typeface="Courier New" panose="02070309020205020404" pitchFamily="49" charset="0"/>
              <a:buChar char="o"/>
            </a:pPr>
            <a:r>
              <a:rPr lang="en-US" sz="2400" dirty="0"/>
              <a:t>Apostles and Prophets – verse 5</a:t>
            </a:r>
          </a:p>
          <a:p>
            <a:pPr marL="602456" indent="-255985">
              <a:buFont typeface="Courier New" panose="02070309020205020404" pitchFamily="49" charset="0"/>
              <a:buChar char="o"/>
            </a:pPr>
            <a:r>
              <a:rPr lang="en-US" sz="2400" dirty="0"/>
              <a:t>Men read it and understand it – verse 4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F32CED-3C37-42AC-E3F1-14A2C7366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56827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8C960-6262-4D31-A70E-F2E542A3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00800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His words were to be taught</a:t>
            </a:r>
          </a:p>
          <a:p>
            <a:r>
              <a:rPr lang="en-US" sz="2400" dirty="0"/>
              <a:t>Matthew 28:19-20 – “Go ye therefore, and make disciples of all the nations, baptizing them into the name of the Father and of the Son and of the Holy Spirit: teaching them to observe all things whatsoever </a:t>
            </a:r>
            <a:r>
              <a:rPr lang="en-US" sz="2400" i="1" u="sng" dirty="0">
                <a:solidFill>
                  <a:srgbClr val="FFFF00"/>
                </a:solidFill>
              </a:rPr>
              <a:t>I commanded you</a:t>
            </a:r>
            <a:r>
              <a:rPr lang="en-US" sz="2400" dirty="0"/>
              <a:t>: and lo, I am with you always, even unto the end of the world.”</a:t>
            </a:r>
          </a:p>
          <a:p>
            <a:r>
              <a:rPr lang="en-US" sz="2400" dirty="0"/>
              <a:t>2 Timothy 2:2 – Teach His word to others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884B9C-B61F-4459-0CA0-891D35B1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255014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50E61-EEF2-46EE-9D73-DDA126244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188256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His Words will judge us</a:t>
            </a:r>
          </a:p>
          <a:p>
            <a:r>
              <a:rPr lang="en-US" sz="2400" dirty="0"/>
              <a:t>John 12:48 – “He that rejecteth me, and receiveth not my sayings, hath one that judgeth him: </a:t>
            </a:r>
            <a:r>
              <a:rPr lang="en-US" sz="2400" i="1" u="sng" dirty="0">
                <a:solidFill>
                  <a:srgbClr val="FFFF00"/>
                </a:solidFill>
              </a:rPr>
              <a:t>the word that I spake</a:t>
            </a:r>
            <a:r>
              <a:rPr lang="en-US" sz="2400" dirty="0"/>
              <a:t>, the same shall judge him in the last day.”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2201A9-FB5C-5CCD-7A7C-298CB8E88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419306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FD3EE-4852-4AF7-81A9-274456AB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6756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We must abide in His teaching</a:t>
            </a:r>
          </a:p>
          <a:p>
            <a:r>
              <a:rPr lang="en-US" sz="2400" dirty="0"/>
              <a:t>2 John 9 – “Whosoever goeth onward and abideth not in the </a:t>
            </a:r>
            <a:r>
              <a:rPr lang="en-US" sz="2400" i="1" u="sng" dirty="0">
                <a:solidFill>
                  <a:srgbClr val="FFFF00"/>
                </a:solidFill>
              </a:rPr>
              <a:t>teaching</a:t>
            </a:r>
            <a:r>
              <a:rPr lang="en-US" sz="2400" dirty="0"/>
              <a:t> of Christ, hath not God: he that abideth in the teaching, the same hath both the Father and the Son.”</a:t>
            </a:r>
          </a:p>
          <a:p>
            <a:r>
              <a:rPr lang="en-US" sz="2400" dirty="0"/>
              <a:t>This includes His own spoken words and those His apostles spoke as His ambassadors.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C574FF-9C02-AA68-D793-A6D220410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3119925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0679-2AD5-4523-A0D5-02696EE08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13624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We cannot go beyond it</a:t>
            </a:r>
          </a:p>
          <a:p>
            <a:r>
              <a:rPr lang="en-US" sz="2400" dirty="0"/>
              <a:t>1 Corinthians 4:6 – “Now these things, brethren, I have in a figure transferred to myself and Apollos for your sakes; that in us ye might learn not [to go] </a:t>
            </a:r>
            <a:r>
              <a:rPr lang="en-US" sz="2400" i="1" u="sng" dirty="0">
                <a:solidFill>
                  <a:srgbClr val="FFFF00"/>
                </a:solidFill>
              </a:rPr>
              <a:t>beyond the things which are written</a:t>
            </a:r>
            <a:r>
              <a:rPr lang="en-US" sz="2400" dirty="0"/>
              <a:t>; that no one of you be puffed up for the one against the other.”</a:t>
            </a:r>
          </a:p>
          <a:p>
            <a:r>
              <a:rPr lang="en-US" sz="2400" dirty="0"/>
              <a:t>2 John 9</a:t>
            </a:r>
          </a:p>
          <a:p>
            <a:r>
              <a:rPr lang="en-US" sz="2400" dirty="0"/>
              <a:t>Acts 13:4ff – Word, the faith, right ways, teaching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79A2E0-2817-95E6-BC84-8FEF7DF53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2918938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4C70A-5150-4D11-AAC5-029E75430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01080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His word is Everlasting</a:t>
            </a:r>
          </a:p>
          <a:p>
            <a:r>
              <a:rPr lang="en-US" sz="2400" dirty="0"/>
              <a:t>Matthew 24:35 – “Heaven and earth shall pass away, but </a:t>
            </a:r>
            <a:r>
              <a:rPr lang="en-US" sz="2400" i="1" u="sng" dirty="0">
                <a:solidFill>
                  <a:srgbClr val="FFFF00"/>
                </a:solidFill>
              </a:rPr>
              <a:t>my words </a:t>
            </a:r>
            <a:r>
              <a:rPr lang="en-US" sz="2400" dirty="0"/>
              <a:t>shall not pass away.”</a:t>
            </a:r>
          </a:p>
          <a:p>
            <a:r>
              <a:rPr lang="en-US" sz="2400" dirty="0"/>
              <a:t>The words and works of men come to naught – Acts 5:33-39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11EB9D-B38D-6544-0D81-3FD2C865E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90880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80952-66F1-422D-B31D-C7367B406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727926"/>
          </a:xfrm>
        </p:spPr>
        <p:txBody>
          <a:bodyPr>
            <a:spAutoFit/>
          </a:bodyPr>
          <a:lstStyle/>
          <a:p>
            <a:r>
              <a:rPr lang="en-US" sz="2400" dirty="0"/>
              <a:t>His words are the only standard for man</a:t>
            </a:r>
          </a:p>
          <a:p>
            <a:r>
              <a:rPr lang="en-US" sz="2400" dirty="0"/>
              <a:t>His words will last for ever</a:t>
            </a:r>
          </a:p>
          <a:p>
            <a:r>
              <a:rPr lang="en-US" sz="2400" dirty="0"/>
              <a:t>His words will judge us</a:t>
            </a:r>
          </a:p>
          <a:p>
            <a:r>
              <a:rPr lang="en-US" sz="2400" dirty="0"/>
              <a:t>His words are the one and only key!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Have you opened the door?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249D0E-7D3F-7F3C-2D73-A222EF6D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79" y="1087721"/>
            <a:ext cx="7220461" cy="646331"/>
          </a:xfrm>
        </p:spPr>
        <p:txBody>
          <a:bodyPr wrap="square">
            <a:spAutoFit/>
          </a:bodyPr>
          <a:lstStyle/>
          <a:p>
            <a:r>
              <a:rPr lang="en-US" b="1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227518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6430-9CCC-4EF8-8166-46C81F06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A0DA8-68D6-4024-A344-4D1C2E5D7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2194560"/>
            <a:ext cx="8823489" cy="409548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Epicureanism –</a:t>
            </a:r>
          </a:p>
          <a:p>
            <a:r>
              <a:rPr lang="en-US" sz="3200" dirty="0"/>
              <a:t>Founder - Epicurus (307) BC</a:t>
            </a:r>
          </a:p>
          <a:p>
            <a:r>
              <a:rPr lang="en-US" sz="3200" dirty="0"/>
              <a:t>“In a broad sense, it is a system of ethics embracing every conception or form</a:t>
            </a:r>
            <a:r>
              <a:rPr lang="en-US" sz="2800" dirty="0"/>
              <a:t> </a:t>
            </a:r>
            <a:r>
              <a:rPr lang="en-US" sz="3200" dirty="0"/>
              <a:t>of life that can be traced to the principles of his philosophy.”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https://www.britannica.com/topic/Epicureanism</a:t>
            </a:r>
          </a:p>
        </p:txBody>
      </p:sp>
    </p:spTree>
    <p:extLst>
      <p:ext uri="{BB962C8B-B14F-4D97-AF65-F5344CB8AC3E}">
        <p14:creationId xmlns:p14="http://schemas.microsoft.com/office/powerpoint/2010/main" val="4255101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E1A97-E5F5-44CC-8857-14996D9A1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EC934-D6C3-4A54-8F3D-174F9C0E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2194560"/>
            <a:ext cx="8832915" cy="402264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Epicureanism (continued)</a:t>
            </a:r>
          </a:p>
          <a:p>
            <a:r>
              <a:rPr lang="en-US" sz="3200" dirty="0"/>
              <a:t>“… epicureanism claims that we should seek to maximize our own pleasure (mainly by removing pain from our lives). Pleasure as Epicurus regarded it, was the beginning and end of a blessed life.”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https://dailystoic.com/epicureanism-stoic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1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3D8B-71BF-4DA4-B7E2-18D9C7971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D8D00-826E-44A5-8A3E-0095CAF3F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6" y="2194560"/>
            <a:ext cx="8814062" cy="422372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Stoicism</a:t>
            </a:r>
          </a:p>
          <a:p>
            <a:r>
              <a:rPr lang="en-US" sz="2800" dirty="0"/>
              <a:t>Founder – Zino of Citium, early 3</a:t>
            </a:r>
            <a:r>
              <a:rPr lang="en-US" sz="2800" baseline="30000" dirty="0"/>
              <a:t>rd</a:t>
            </a:r>
            <a:r>
              <a:rPr lang="en-US" sz="2800" dirty="0"/>
              <a:t> century BC.</a:t>
            </a:r>
          </a:p>
          <a:p>
            <a:r>
              <a:rPr lang="en-US" sz="2800" dirty="0"/>
              <a:t>Philosophy of </a:t>
            </a:r>
            <a:r>
              <a:rPr lang="en-US" sz="2800" dirty="0" err="1"/>
              <a:t>endaimonic</a:t>
            </a:r>
            <a:r>
              <a:rPr lang="en-US" sz="2800" dirty="0"/>
              <a:t> virtue ethics, based on logic and views of the natural world.</a:t>
            </a:r>
          </a:p>
          <a:p>
            <a:r>
              <a:rPr lang="en-US" sz="2800" dirty="0" err="1"/>
              <a:t>Endaimonia</a:t>
            </a:r>
            <a:r>
              <a:rPr lang="en-US" sz="2800" dirty="0"/>
              <a:t> – “state or condition of 'good spirit', and which is commonly translated as '</a:t>
            </a:r>
            <a:r>
              <a:rPr lang="en-US" sz="2800" dirty="0">
                <a:hlinkClick r:id="rId2" tooltip="Happiness"/>
              </a:rPr>
              <a:t>happiness</a:t>
            </a:r>
            <a:r>
              <a:rPr lang="en-US" sz="2800" dirty="0"/>
              <a:t>' or '</a:t>
            </a:r>
            <a:r>
              <a:rPr lang="en-US" sz="2800" dirty="0">
                <a:hlinkClick r:id="rId3" tooltip="Welfare"/>
              </a:rPr>
              <a:t>welfare</a:t>
            </a:r>
            <a:r>
              <a:rPr lang="en-US" sz="2800" dirty="0"/>
              <a:t>’.”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https://en.wikipedia.org/wiki/Stoicism</a:t>
            </a:r>
            <a:endParaRPr lang="en-US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https://en.wikipedia.org/wiki/Eudaimonia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9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DEB0-6A66-4BE6-8549-4482DA002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14D3-11C8-4958-B6D0-6E09A52C8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2194560"/>
            <a:ext cx="8842342" cy="415088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Stoicism (continued)</a:t>
            </a:r>
          </a:p>
          <a:p>
            <a:r>
              <a:rPr lang="en-US" sz="3200" dirty="0"/>
              <a:t>“Stoicism claims that living justly and virtuously is the highest good that anyone can experience, and that pleasure and pain are to be treated indifferently.”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https://dailystoic.com/epicureanism-stoic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2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4C37-CAFF-4F99-90F6-70EBB4188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B129B-C0C0-45A0-B192-B61B2600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8" y="2194560"/>
            <a:ext cx="8861196" cy="389799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Atheism</a:t>
            </a:r>
          </a:p>
          <a:p>
            <a:r>
              <a:rPr lang="en-US" sz="3200" dirty="0"/>
              <a:t>“It is a lack of belief in gods.”</a:t>
            </a:r>
          </a:p>
          <a:p>
            <a:r>
              <a:rPr lang="en-US" sz="3200" dirty="0"/>
              <a:t>“Atheism is not an affirmative belief that there is no god nor does it answer any other question about what a person believes. It is simply a rejection of the assertion that there are gods.”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FFFF00"/>
                </a:solidFill>
              </a:rPr>
              <a:t>https://www.atheists.org/activism/resources/about-atheism/</a:t>
            </a:r>
          </a:p>
        </p:txBody>
      </p:sp>
    </p:spTree>
    <p:extLst>
      <p:ext uri="{BB962C8B-B14F-4D97-AF65-F5344CB8AC3E}">
        <p14:creationId xmlns:p14="http://schemas.microsoft.com/office/powerpoint/2010/main" val="3511359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97444-A082-4611-B39E-B8ED4489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CD26A-2DCA-441F-AEAC-86E36040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28" y="2194560"/>
            <a:ext cx="8361104" cy="402264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Agnosticism</a:t>
            </a:r>
          </a:p>
          <a:p>
            <a:r>
              <a:rPr lang="en-US" sz="3200" dirty="0"/>
              <a:t>“… philosophical view, generally meaning that the existence and/or nature of any specific god, entity, spirituality, or any ultimate reality is unknown or unknowable to humanity.”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https://en.wikipedia.org/wiki/Agnosticism</a:t>
            </a:r>
          </a:p>
        </p:txBody>
      </p:sp>
    </p:spTree>
    <p:extLst>
      <p:ext uri="{BB962C8B-B14F-4D97-AF65-F5344CB8AC3E}">
        <p14:creationId xmlns:p14="http://schemas.microsoft.com/office/powerpoint/2010/main" val="10956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47E60-8E25-48FB-97B4-01D8A1FC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A111E-D9CD-489A-8FCB-5899CC9C5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6" y="1940033"/>
            <a:ext cx="8719794" cy="427912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Secular Humanism</a:t>
            </a:r>
          </a:p>
          <a:p>
            <a:r>
              <a:rPr lang="en-US" sz="3200" dirty="0"/>
              <a:t>Founder – Paul Kurtz</a:t>
            </a:r>
          </a:p>
          <a:p>
            <a:r>
              <a:rPr lang="en-US" sz="2400" dirty="0"/>
              <a:t>“Secular humanism is </a:t>
            </a:r>
            <a:r>
              <a:rPr lang="en-US" sz="2400" i="1" dirty="0"/>
              <a:t>comprehensive</a:t>
            </a:r>
            <a:r>
              <a:rPr lang="en-US" sz="2400" dirty="0"/>
              <a:t>, touching every aspect of life including issues of values, meaning, and identity.”</a:t>
            </a:r>
          </a:p>
          <a:p>
            <a:r>
              <a:rPr lang="en-US" sz="2400" dirty="0"/>
              <a:t>“Secular humanism is </a:t>
            </a:r>
            <a:r>
              <a:rPr lang="en-US" sz="2400" i="1" dirty="0"/>
              <a:t>nonreligious</a:t>
            </a:r>
            <a:r>
              <a:rPr lang="en-US" sz="2400" dirty="0"/>
              <a:t>, espousing no belief in a realm or beings imagined to transcend ordinary experience.”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solidFill>
                  <a:srgbClr val="FFFF00"/>
                </a:solidFill>
              </a:rPr>
              <a:t>https://secularhumanism.org/what-is-secular-humanism/</a:t>
            </a:r>
          </a:p>
        </p:txBody>
      </p:sp>
    </p:spTree>
    <p:extLst>
      <p:ext uri="{BB962C8B-B14F-4D97-AF65-F5344CB8AC3E}">
        <p14:creationId xmlns:p14="http://schemas.microsoft.com/office/powerpoint/2010/main" val="239418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0C05-00BB-4978-B4E7-ED793369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b="1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F3C32-60DC-4142-8999-3CAFD1F63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8" y="1977743"/>
            <a:ext cx="8880050" cy="4521238"/>
          </a:xfrm>
        </p:spPr>
        <p:txBody>
          <a:bodyPr wrap="square">
            <a:spAutoFit/>
          </a:bodyPr>
          <a:lstStyle/>
          <a:p>
            <a:r>
              <a:rPr lang="en-US" sz="2800" dirty="0"/>
              <a:t>Secular Humanism (continued)</a:t>
            </a:r>
          </a:p>
          <a:p>
            <a:r>
              <a:rPr lang="en-US" sz="2400" dirty="0"/>
              <a:t>“Secular humanism is a </a:t>
            </a:r>
            <a:r>
              <a:rPr lang="en-US" sz="2400" i="1" dirty="0"/>
              <a:t>life stance</a:t>
            </a:r>
            <a:r>
              <a:rPr lang="en-US" sz="2400" dirty="0"/>
              <a:t>, or what Council for Secular Humanism founder Paul Kurtz has termed a </a:t>
            </a:r>
            <a:r>
              <a:rPr lang="en-US" sz="2400" i="1" dirty="0" err="1"/>
              <a:t>eupraxsophy</a:t>
            </a:r>
            <a:r>
              <a:rPr lang="en-US" sz="2400" dirty="0"/>
              <a:t>: a body of principles suitable for orienting a complete human life. As a </a:t>
            </a:r>
            <a:r>
              <a:rPr lang="en-US" sz="2400" i="1" dirty="0"/>
              <a:t>secular</a:t>
            </a:r>
            <a:r>
              <a:rPr lang="en-US" sz="2400" dirty="0"/>
              <a:t> life stance, secular humanism incorporates the Enlightenment principle of </a:t>
            </a:r>
            <a:r>
              <a:rPr lang="en-US" sz="2400" i="1" dirty="0"/>
              <a:t>individualism</a:t>
            </a:r>
            <a:r>
              <a:rPr lang="en-US" sz="2400" dirty="0"/>
              <a:t>, which celebrates emancipating the individual from traditional controls by family, church, and state, increasingly empowering each of us to set the terms of his or her own life.”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solidFill>
                  <a:srgbClr val="FFFF00"/>
                </a:solidFill>
              </a:rPr>
              <a:t>https://secularhumanism.org/what-is-secular-humanism/</a:t>
            </a:r>
          </a:p>
        </p:txBody>
      </p:sp>
    </p:spTree>
    <p:extLst>
      <p:ext uri="{BB962C8B-B14F-4D97-AF65-F5344CB8AC3E}">
        <p14:creationId xmlns:p14="http://schemas.microsoft.com/office/powerpoint/2010/main" val="23984241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476</TotalTime>
  <Words>968</Words>
  <Application>Microsoft Office PowerPoint</Application>
  <PresentationFormat>On-screen Show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Vapor Trail</vt:lpstr>
      <vt:lpstr>The Key to Everlasting Life</vt:lpstr>
      <vt:lpstr>Man’s Ideas</vt:lpstr>
      <vt:lpstr>Man’s Ideas</vt:lpstr>
      <vt:lpstr>Man’s Ideas</vt:lpstr>
      <vt:lpstr>Man’s Ideas</vt:lpstr>
      <vt:lpstr>Man’s Ideas</vt:lpstr>
      <vt:lpstr>Man’s Ideas</vt:lpstr>
      <vt:lpstr>Man’s Ideas</vt:lpstr>
      <vt:lpstr>Man’s Ideas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Key To Everlasting Life (2)</dc:title>
  <dc:creator>James Hicks</dc:creator>
  <cp:lastModifiedBy>Richard Lidh</cp:lastModifiedBy>
  <cp:revision>46</cp:revision>
  <cp:lastPrinted>2023-05-29T23:59:05Z</cp:lastPrinted>
  <dcterms:created xsi:type="dcterms:W3CDTF">2018-06-24T21:26:26Z</dcterms:created>
  <dcterms:modified xsi:type="dcterms:W3CDTF">2023-05-29T23:59:37Z</dcterms:modified>
</cp:coreProperties>
</file>